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73" r:id="rId6"/>
    <p:sldId id="262" r:id="rId7"/>
    <p:sldId id="263" r:id="rId8"/>
    <p:sldId id="259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1C7552-8AAB-4190-862E-73A3A3A72072}" v="38" dt="2024-08-05T15:02:15.3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0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text and a bird and a nest&#10;&#10;Description automatically generated">
            <a:extLst>
              <a:ext uri="{FF2B5EF4-FFF2-40B4-BE49-F238E27FC236}">
                <a16:creationId xmlns:a16="http://schemas.microsoft.com/office/drawing/2014/main" id="{5AD454F4-86AE-6464-8432-FEEC61CE5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45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lar bears in the snow&#10;&#10;Description automatically generated">
            <a:extLst>
              <a:ext uri="{FF2B5EF4-FFF2-40B4-BE49-F238E27FC236}">
                <a16:creationId xmlns:a16="http://schemas.microsoft.com/office/drawing/2014/main" id="{2083653B-20B5-C170-763E-9025772EB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A cartoon of a child running away from a mosquito&#10;&#10;Description automatically generated">
            <a:extLst>
              <a:ext uri="{FF2B5EF4-FFF2-40B4-BE49-F238E27FC236}">
                <a16:creationId xmlns:a16="http://schemas.microsoft.com/office/drawing/2014/main" id="{37CB0C1C-FF8C-7083-7289-1A3ED7983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6" name="Picture 5" descr="A polar bears in the snow&#10;&#10;Description automatically generated">
            <a:extLst>
              <a:ext uri="{FF2B5EF4-FFF2-40B4-BE49-F238E27FC236}">
                <a16:creationId xmlns:a16="http://schemas.microsoft.com/office/drawing/2014/main" id="{8AF914CA-E092-5913-6493-8150CCA40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desert with cactuses and a spider&#10;&#10;Description automatically generated">
            <a:extLst>
              <a:ext uri="{FF2B5EF4-FFF2-40B4-BE49-F238E27FC236}">
                <a16:creationId xmlns:a16="http://schemas.microsoft.com/office/drawing/2014/main" id="{D2ACF9AA-9E90-1965-4C17-E039B2376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A cartoon of a desert with cactuses and a spider&#10;&#10;Description automatically generated">
            <a:extLst>
              <a:ext uri="{FF2B5EF4-FFF2-40B4-BE49-F238E27FC236}">
                <a16:creationId xmlns:a16="http://schemas.microsoft.com/office/drawing/2014/main" id="{52F30400-004C-57DE-12EB-8D2147EBD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39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frogs on grass&#10;&#10;Description automatically generated">
            <a:extLst>
              <a:ext uri="{FF2B5EF4-FFF2-40B4-BE49-F238E27FC236}">
                <a16:creationId xmlns:a16="http://schemas.microsoft.com/office/drawing/2014/main" id="{DDE824B5-913E-7DFC-50B6-B2D83C535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running away from a mosquito&#10;&#10;Description automatically generated">
            <a:extLst>
              <a:ext uri="{FF2B5EF4-FFF2-40B4-BE49-F238E27FC236}">
                <a16:creationId xmlns:a16="http://schemas.microsoft.com/office/drawing/2014/main" id="{D029AAF1-6BA5-D979-A299-DAAC33258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07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animals with text&#10;&#10;Description automatically generated with medium confidence">
            <a:extLst>
              <a:ext uri="{FF2B5EF4-FFF2-40B4-BE49-F238E27FC236}">
                <a16:creationId xmlns:a16="http://schemas.microsoft.com/office/drawing/2014/main" id="{C2C3BA92-704D-15E1-B3B2-03AC7A091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84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forest fire&#10;&#10;Description automatically generated">
            <a:extLst>
              <a:ext uri="{FF2B5EF4-FFF2-40B4-BE49-F238E27FC236}">
                <a16:creationId xmlns:a16="http://schemas.microsoft.com/office/drawing/2014/main" id="{394AB194-3FAF-15BF-04F1-2CFB572C1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5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of kids talking in a park&#10;&#10;Description automatically generated">
            <a:extLst>
              <a:ext uri="{FF2B5EF4-FFF2-40B4-BE49-F238E27FC236}">
                <a16:creationId xmlns:a16="http://schemas.microsoft.com/office/drawing/2014/main" id="{E91F7C97-F279-C15E-80AA-335D5B413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22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wl on a branch&#10;&#10;Description automatically generated">
            <a:extLst>
              <a:ext uri="{FF2B5EF4-FFF2-40B4-BE49-F238E27FC236}">
                <a16:creationId xmlns:a16="http://schemas.microsoft.com/office/drawing/2014/main" id="{B2434B8E-6393-CEEE-C15D-8B566DA21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5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moose in a grassy area&#10;&#10;Description automatically generated">
            <a:extLst>
              <a:ext uri="{FF2B5EF4-FFF2-40B4-BE49-F238E27FC236}">
                <a16:creationId xmlns:a16="http://schemas.microsoft.com/office/drawing/2014/main" id="{A2BF798D-758C-4E42-A49E-755756F85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 descr="A cartoon of a moose in a grassy area&#10;&#10;Description automatically generated">
            <a:extLst>
              <a:ext uri="{FF2B5EF4-FFF2-40B4-BE49-F238E27FC236}">
                <a16:creationId xmlns:a16="http://schemas.microsoft.com/office/drawing/2014/main" id="{196FA5D6-97EB-5575-0388-0BC54EE55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31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bear and a rabbit in a forest&#10;&#10;Description automatically generated">
            <a:extLst>
              <a:ext uri="{FF2B5EF4-FFF2-40B4-BE49-F238E27FC236}">
                <a16:creationId xmlns:a16="http://schemas.microsoft.com/office/drawing/2014/main" id="{A0B8C714-D464-E79C-5FCA-97C4AF0AE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84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animal in a park&#10;&#10;Description automatically generated with medium confidence">
            <a:extLst>
              <a:ext uri="{FF2B5EF4-FFF2-40B4-BE49-F238E27FC236}">
                <a16:creationId xmlns:a16="http://schemas.microsoft.com/office/drawing/2014/main" id="{5353AE71-7317-D9E5-5F58-37999C57B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Cartoon deer with a bird on its back&#10;&#10;Description automatically generated">
            <a:extLst>
              <a:ext uri="{FF2B5EF4-FFF2-40B4-BE49-F238E27FC236}">
                <a16:creationId xmlns:a16="http://schemas.microsoft.com/office/drawing/2014/main" id="{1DD15466-50D0-544F-ED23-4459159D9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04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squirrel and a black horse&#10;&#10;Description automatically generated">
            <a:extLst>
              <a:ext uri="{FF2B5EF4-FFF2-40B4-BE49-F238E27FC236}">
                <a16:creationId xmlns:a16="http://schemas.microsoft.com/office/drawing/2014/main" id="{6819A5D1-C085-82B5-62CB-932E7277F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41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ox sitting in a forest&#10;&#10;Description automatically generated">
            <a:extLst>
              <a:ext uri="{FF2B5EF4-FFF2-40B4-BE49-F238E27FC236}">
                <a16:creationId xmlns:a16="http://schemas.microsoft.com/office/drawing/2014/main" id="{0FE3B9FD-AA2D-50B9-262E-5D4794FD4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A cartoon of a fox sitting in a forest&#10;&#10;Description automatically generated">
            <a:extLst>
              <a:ext uri="{FF2B5EF4-FFF2-40B4-BE49-F238E27FC236}">
                <a16:creationId xmlns:a16="http://schemas.microsoft.com/office/drawing/2014/main" id="{4317AB31-5D34-9147-E363-61C466F33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21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ond with grass and plants&#10;&#10;Description automatically generated">
            <a:extLst>
              <a:ext uri="{FF2B5EF4-FFF2-40B4-BE49-F238E27FC236}">
                <a16:creationId xmlns:a16="http://schemas.microsoft.com/office/drawing/2014/main" id="{BA6430DA-5EC5-E683-74BD-7C4637BEA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A cartoon monkey upside down in a jungle&#10;&#10;Description automatically generated">
            <a:extLst>
              <a:ext uri="{FF2B5EF4-FFF2-40B4-BE49-F238E27FC236}">
                <a16:creationId xmlns:a16="http://schemas.microsoft.com/office/drawing/2014/main" id="{E9889F1E-F7E5-65F5-2C4B-A0691314B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6" name="Picture 5" descr="A cartoon of a pond with plants and insects&#10;&#10;Description automatically generated">
            <a:extLst>
              <a:ext uri="{FF2B5EF4-FFF2-40B4-BE49-F238E27FC236}">
                <a16:creationId xmlns:a16="http://schemas.microsoft.com/office/drawing/2014/main" id="{A545ECD8-C671-D984-BE8B-D57EFCEE5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68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monkey upside down in a jungle&#10;&#10;Description automatically generated">
            <a:extLst>
              <a:ext uri="{FF2B5EF4-FFF2-40B4-BE49-F238E27FC236}">
                <a16:creationId xmlns:a16="http://schemas.microsoft.com/office/drawing/2014/main" id="{9A6B5722-236F-FB0A-BCBF-346C6B904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A cartoon monkey upside down in a jungle&#10;&#10;Description automatically generated">
            <a:extLst>
              <a:ext uri="{FF2B5EF4-FFF2-40B4-BE49-F238E27FC236}">
                <a16:creationId xmlns:a16="http://schemas.microsoft.com/office/drawing/2014/main" id="{AE68472B-1031-2338-B108-3CB4D900D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91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n octopus and sea animals&#10;&#10;Description automatically generated">
            <a:extLst>
              <a:ext uri="{FF2B5EF4-FFF2-40B4-BE49-F238E27FC236}">
                <a16:creationId xmlns:a16="http://schemas.microsoft.com/office/drawing/2014/main" id="{C343261A-6924-8431-2BF8-39184891E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A cartoon of an octopus and sea animals&#10;&#10;Description automatically generated">
            <a:extLst>
              <a:ext uri="{FF2B5EF4-FFF2-40B4-BE49-F238E27FC236}">
                <a16:creationId xmlns:a16="http://schemas.microsoft.com/office/drawing/2014/main" id="{2D10122F-5B50-EE42-BE80-21BE7F939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1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Custom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Habitats</dc:title>
  <dc:creator>Figgatt, Aimee</dc:creator>
  <cp:lastModifiedBy>Figgatt, Aimee</cp:lastModifiedBy>
  <cp:revision>2</cp:revision>
  <dcterms:created xsi:type="dcterms:W3CDTF">2006-08-16T00:00:00Z</dcterms:created>
  <dcterms:modified xsi:type="dcterms:W3CDTF">2024-08-05T15:04:46Z</dcterms:modified>
  <dc:identifier>DAFoSOXXXss</dc:identifier>
</cp:coreProperties>
</file>